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6" r:id="rId3"/>
  </p:sldIdLst>
  <p:sldSz cx="15124113" cy="21388388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omine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716" y="-72"/>
      </p:cViewPr>
      <p:guideLst>
        <p:guide orient="horz" pos="6736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8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4175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41754" y="5243126"/>
            <a:ext cx="6398207" cy="256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397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1041754" y="7812703"/>
            <a:ext cx="6398207" cy="114913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7656582" y="5243126"/>
            <a:ext cx="6429717" cy="2569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397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97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4"/>
          </p:nvPr>
        </p:nvSpPr>
        <p:spPr>
          <a:xfrm>
            <a:off x="7656582" y="7812703"/>
            <a:ext cx="6429717" cy="114913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3978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776688" y="5956762"/>
            <a:ext cx="13570735" cy="1304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3390927" y="8571000"/>
            <a:ext cx="18125670" cy="3261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25871" y="5404389"/>
            <a:ext cx="18125670" cy="9594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34308" y="3500369"/>
            <a:ext cx="12855495" cy="744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9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890514" y="11233856"/>
            <a:ext cx="11343084" cy="51639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ctr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3978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39783" y="5693667"/>
            <a:ext cx="13044546" cy="13570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31907" y="5332250"/>
            <a:ext cx="13044546" cy="88969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9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31907" y="14313393"/>
            <a:ext cx="13044546" cy="4678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33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9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rgbClr val="888888"/>
              </a:buClr>
              <a:buFont typeface="Arial"/>
              <a:buNone/>
              <a:defRPr sz="264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3978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39783" y="5693667"/>
            <a:ext cx="6427747" cy="13570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656582" y="5693667"/>
            <a:ext cx="6427747" cy="13570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03978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41753" y="1425891"/>
            <a:ext cx="4877920" cy="4990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2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429717" y="3079536"/>
            <a:ext cx="7656582" cy="15199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41998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99867"/>
              <a:buFont typeface="Arial"/>
              <a:buChar char="•"/>
              <a:defRPr sz="52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909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271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7607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7028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7718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7139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7830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7251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041753" y="6416517"/>
            <a:ext cx="4877920" cy="11887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41753" y="1425891"/>
            <a:ext cx="4877920" cy="4990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52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6429717" y="3079536"/>
            <a:ext cx="7656582" cy="15199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52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41753" y="6416517"/>
            <a:ext cx="4877920" cy="11887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209" marR="0" lvl="1" indent="-69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2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2418" marR="0" lvl="2" indent="-11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68626" marR="0" lvl="3" indent="-80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24835" marR="0" lvl="4" indent="-223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81044" marR="0" lvl="5" indent="-9144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37253" marR="0" lvl="6" indent="-335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93462" marR="0" lvl="7" indent="-10262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049670" marR="0" lvl="8" indent="-4469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39783" y="1138737"/>
            <a:ext cx="13044546" cy="4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72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39783" y="5693667"/>
            <a:ext cx="13044546" cy="13570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8104" marR="0" lvl="0" indent="-84035" algn="l" rtl="0">
              <a:lnSpc>
                <a:spcPct val="90000"/>
              </a:lnSpc>
              <a:spcBef>
                <a:spcPts val="1654"/>
              </a:spcBef>
              <a:buClr>
                <a:schemeClr val="dk1"/>
              </a:buClr>
              <a:buSzPct val="100673"/>
              <a:buFont typeface="Arial"/>
              <a:buChar char="•"/>
              <a:defRPr sz="4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34313" marR="0" lvl="1" indent="-13291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50"/>
              <a:buFont typeface="Arial"/>
              <a:buChar char="•"/>
              <a:defRPr sz="3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90522" marR="0" lvl="2" indent="-169163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100242"/>
              <a:buFont typeface="Arial"/>
              <a:buChar char="•"/>
              <a:defRPr sz="33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46731" marR="0" lvl="3" indent="-197091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02940" marR="0" lvl="4" indent="-191300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159148" marR="0" lvl="5" indent="-198208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915357" marR="0" lvl="6" indent="-192417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671566" marR="0" lvl="7" indent="-199326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27775" marR="0" lvl="8" indent="-193535" algn="l" rtl="0">
              <a:lnSpc>
                <a:spcPct val="90000"/>
              </a:lnSpc>
              <a:spcBef>
                <a:spcPts val="827"/>
              </a:spcBef>
              <a:buClr>
                <a:schemeClr val="dk1"/>
              </a:buClr>
              <a:buSzPct val="99233"/>
              <a:buFont typeface="Arial"/>
              <a:buChar char="•"/>
              <a:defRPr sz="2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039783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5009862" y="19823871"/>
            <a:ext cx="5104387" cy="1138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69" marR="0" lvl="1" indent="-12669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52539" marR="0" lvl="2" indent="-1263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28809" marR="0" lvl="3" indent="-1260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505078" marR="0" lvl="4" indent="-1257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381348" marR="0" lvl="5" indent="-12548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257617" marR="0" lvl="6" indent="-12517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133887" marR="0" lvl="7" indent="-12486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010156" marR="0" lvl="8" indent="-12455" algn="l" rtl="0">
              <a:spcBef>
                <a:spcPts val="0"/>
              </a:spcBef>
              <a:buNone/>
              <a:defRPr sz="3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681404" y="19823871"/>
            <a:ext cx="3402925" cy="1138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98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56" y="2269258"/>
            <a:ext cx="11089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FORMAT POSTER </a:t>
            </a:r>
            <a:endParaRPr lang="id-ID" sz="2800" b="1" dirty="0" smtClean="0"/>
          </a:p>
          <a:p>
            <a:pPr algn="ctr"/>
            <a:r>
              <a:rPr lang="id-ID" sz="2800" b="1" dirty="0" smtClean="0"/>
              <a:t>KONVENSI </a:t>
            </a:r>
            <a:r>
              <a:rPr lang="id-ID" sz="2800" b="1" dirty="0"/>
              <a:t>NASIONAL PENDIDIKAN INDONESIA (KONASPI) VIII TAHUN 2016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657400" y="3853434"/>
            <a:ext cx="11881320" cy="14988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/>
              <a:t>Petunjuk Umum :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id-ID" sz="2400" dirty="0" smtClean="0"/>
              <a:t>1. Poster </a:t>
            </a:r>
            <a:r>
              <a:rPr lang="id-ID" sz="2400" dirty="0"/>
              <a:t>dicetak dengan menggunakan </a:t>
            </a:r>
            <a:endParaRPr lang="id-ID" sz="2400" dirty="0" smtClean="0"/>
          </a:p>
          <a:p>
            <a:pPr marL="100012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Jenis kertas </a:t>
            </a:r>
            <a:r>
              <a:rPr lang="id-ID" sz="2400" i="1" dirty="0" smtClean="0"/>
              <a:t>Art paper ( glossy)</a:t>
            </a:r>
            <a:r>
              <a:rPr lang="id-ID" sz="2400" dirty="0" smtClean="0"/>
              <a:t> atau yang sejenis</a:t>
            </a:r>
          </a:p>
          <a:p>
            <a:pPr marL="100012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Ukuran </a:t>
            </a:r>
            <a:r>
              <a:rPr lang="id-ID" sz="2400" dirty="0"/>
              <a:t>A2 (</a:t>
            </a:r>
            <a:r>
              <a:rPr lang="id-ID" sz="2400" dirty="0" smtClean="0"/>
              <a:t>420mm </a:t>
            </a:r>
            <a:r>
              <a:rPr lang="id-ID" sz="2400" dirty="0"/>
              <a:t>x </a:t>
            </a:r>
            <a:r>
              <a:rPr lang="id-ID" sz="2400" dirty="0" smtClean="0"/>
              <a:t>594 mm)</a:t>
            </a:r>
          </a:p>
          <a:p>
            <a:pPr marL="100012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Orientasi : Portrait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 smtClean="0"/>
              <a:t>Poster yang dicetak, diserahkan kepada panitia KONASPI </a:t>
            </a:r>
            <a:br>
              <a:rPr lang="id-ID" sz="2400" dirty="0" smtClean="0"/>
            </a:br>
            <a:r>
              <a:rPr lang="id-ID" sz="2400" dirty="0" smtClean="0"/>
              <a:t>     VIII pada saat registrasi , tanggal 12 Oktober 201</a:t>
            </a:r>
            <a:endParaRPr lang="id-ID" sz="2400" dirty="0"/>
          </a:p>
          <a:p>
            <a:pPr marL="542925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 smtClean="0"/>
              <a:t>Format Penulisan poster : seperti ditunjukkan pada slide ke-2</a:t>
            </a:r>
          </a:p>
          <a:p>
            <a:pPr marL="542925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/>
              <a:t>Poster harus mencantumkan logo KONASPI VIII, di pojok kiri paling atas halaman </a:t>
            </a:r>
            <a:r>
              <a:rPr lang="id-ID" sz="2400" dirty="0" smtClean="0"/>
              <a:t>poster</a:t>
            </a:r>
          </a:p>
          <a:p>
            <a:pPr marL="542925" lvl="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/>
              <a:t>Poster harus mencantumkan </a:t>
            </a:r>
            <a:r>
              <a:rPr lang="id-ID" sz="2400" dirty="0" smtClean="0"/>
              <a:t>header “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KONVENSI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NASIONAL PENDIDIKAN INDONESIA (KONASPI) VIII TAHUN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r>
              <a:rPr lang="id-ID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id-ID" sz="2400" dirty="0">
              <a:ea typeface="Calibri"/>
            </a:endParaRPr>
          </a:p>
          <a:p>
            <a:pPr marL="542925" lvl="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 smtClean="0"/>
              <a:t>Desain Layout, Warna, dan content ( </a:t>
            </a:r>
            <a:r>
              <a:rPr lang="id-ID" sz="2400" i="1" dirty="0" smtClean="0"/>
              <a:t>gambar, dll</a:t>
            </a:r>
            <a:r>
              <a:rPr lang="id-ID" sz="2400" dirty="0" smtClean="0"/>
              <a:t>)  tidak harus  sama dengan contoh format terlampir. Ilustrasi pada slide ke-2 hanya merupakan contoh.</a:t>
            </a:r>
          </a:p>
          <a:p>
            <a:pPr marL="542925" lvl="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d-ID" sz="2400" dirty="0" smtClean="0"/>
              <a:t>Isi dari poster adalah memuat sebagai berikut :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Judul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Nama penulis</a:t>
            </a:r>
            <a:r>
              <a:rPr lang="id-ID" sz="2400" dirty="0"/>
              <a:t>, instansi, dan alamat email </a:t>
            </a:r>
            <a:endParaRPr lang="id-ID" sz="2400" dirty="0" smtClean="0"/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Abstrak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Pendahuluan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Statement Masalah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Metode Penyelesaian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Hasil Pembahasan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Simpulan</a:t>
            </a:r>
          </a:p>
          <a:p>
            <a:pPr marL="1171575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 smtClean="0"/>
              <a:t>Daftar Pustaka</a:t>
            </a:r>
          </a:p>
          <a:p>
            <a:pPr marL="542925" indent="-457200" algn="just">
              <a:buFont typeface="Arial" panose="020B0604020202020204" pitchFamily="34" charset="0"/>
              <a:buChar char="•"/>
            </a:pPr>
            <a:endParaRPr lang="id-ID" sz="2800" dirty="0"/>
          </a:p>
          <a:p>
            <a:pPr marL="457200" indent="-371475" algn="just"/>
            <a:endParaRPr lang="id-ID" sz="2800" dirty="0" smtClean="0"/>
          </a:p>
          <a:p>
            <a:pPr marL="542925" algn="just"/>
            <a:endParaRPr lang="id-ID" sz="2800" dirty="0"/>
          </a:p>
          <a:p>
            <a:pPr marL="1000125" indent="-457200" algn="just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41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31399"/>
            <a:ext cx="15124113" cy="187569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-70792" y="-34998"/>
            <a:ext cx="15194906" cy="1674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4" name="Shape 84"/>
          <p:cNvSpPr/>
          <p:nvPr/>
        </p:nvSpPr>
        <p:spPr>
          <a:xfrm>
            <a:off x="0" y="1475783"/>
            <a:ext cx="15124114" cy="1505955"/>
          </a:xfrm>
          <a:prstGeom prst="rect">
            <a:avLst/>
          </a:prstGeom>
          <a:noFill/>
          <a:ln>
            <a:noFill/>
          </a:ln>
        </p:spPr>
        <p:txBody>
          <a:bodyPr lIns="417625" tIns="208800" rIns="417625" bIns="208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814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305472" y="87096"/>
            <a:ext cx="12152313" cy="453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KONVENSI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NASIONAL PENDIDIKAN INDONESIA (KONASPI) VIII TAHUN 2016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57808" y="1621186"/>
            <a:ext cx="15181921" cy="10102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Agung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Premono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d-ID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20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algn="ctr">
              <a:buSzPct val="250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Jurusan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Teknik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Mesin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Fakultas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Teknik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Universitas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Negeri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Jakarta</a:t>
            </a:r>
          </a:p>
          <a:p>
            <a:pPr lvl="0" algn="ctr">
              <a:buSzPct val="250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e-mail :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konaspi@unj.ac.id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18659" y="9001719"/>
            <a:ext cx="14686790" cy="536488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4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90715" y="7147800"/>
            <a:ext cx="14701033" cy="954106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Masalah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 dari permasalahan ini dituliskan dalam huruf ARIAL dan ukuran 20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204957" y="5437610"/>
            <a:ext cx="14686790" cy="1656184"/>
          </a:xfrm>
          <a:prstGeom prst="rect">
            <a:avLst/>
          </a:pr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4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699101" y="4933554"/>
            <a:ext cx="7607519" cy="50417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id-ID" sz="2400" b="1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PENDAHULUAN</a:t>
            </a:r>
            <a:r>
              <a:rPr lang="id-ID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d-ID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Huruf Arial, ukuran 24</a:t>
            </a:r>
            <a:r>
              <a:rPr lang="id-ID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id-ID"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529608" y="8101906"/>
            <a:ext cx="9012741" cy="936104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34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KAJIAN </a:t>
            </a:r>
            <a:r>
              <a:rPr lang="en-US" sz="345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TEORI</a:t>
            </a:r>
            <a:r>
              <a:rPr lang="id-ID" sz="345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d-ID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Huruf Arial, ukuran 24</a:t>
            </a:r>
            <a:r>
              <a:rPr lang="id-ID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id-ID"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55212" y="15231027"/>
            <a:ext cx="14686790" cy="295199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 dari </a:t>
            </a:r>
            <a:r>
              <a:rPr lang="id-ID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pembahasan ini </a:t>
            </a:r>
            <a:r>
              <a:rPr lang="id-ID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dituliskan dalam huruf ARIAL dan ukuran </a:t>
            </a:r>
            <a:r>
              <a:rPr lang="id-ID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3670937" y="14510990"/>
            <a:ext cx="7782232" cy="6477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PEMBAHASAN</a:t>
            </a:r>
          </a:p>
        </p:txBody>
      </p:sp>
      <p:sp>
        <p:nvSpPr>
          <p:cNvPr id="97" name="Shape 97"/>
          <p:cNvSpPr/>
          <p:nvPr/>
        </p:nvSpPr>
        <p:spPr>
          <a:xfrm>
            <a:off x="8930208" y="18269224"/>
            <a:ext cx="6036580" cy="269933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8930208" y="18730888"/>
            <a:ext cx="6014110" cy="204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id-ID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Daftar pustaka </a:t>
            </a:r>
            <a:r>
              <a:rPr lang="nb-NO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 </a:t>
            </a:r>
            <a:r>
              <a:rPr lang="nb-NO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ditulis dalam huruf ARIAL ukuran </a:t>
            </a:r>
            <a:r>
              <a:rPr lang="id-ID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lang="nb-NO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8930208" y="18269224"/>
            <a:ext cx="6011794" cy="46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Daftar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Pustaka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90716" y="5345255"/>
            <a:ext cx="14701032" cy="174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Bagian pendahuluan ini ditulis dalam huruf ARIAL ukuran 20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04957" y="18269224"/>
            <a:ext cx="8610633" cy="270450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Simpulan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just">
              <a:buSzPct val="25000"/>
            </a:pPr>
            <a:r>
              <a:rPr lang="id-ID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Simpulan </a:t>
            </a:r>
            <a:r>
              <a:rPr lang="nb-NO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 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ditulis dalam huruf ARIAL ukuran 20</a:t>
            </a:r>
          </a:p>
        </p:txBody>
      </p:sp>
      <p:sp>
        <p:nvSpPr>
          <p:cNvPr id="101" name="Shape 101"/>
          <p:cNvSpPr/>
          <p:nvPr/>
        </p:nvSpPr>
        <p:spPr>
          <a:xfrm>
            <a:off x="342887" y="8966002"/>
            <a:ext cx="666009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Judul Kajian Teori</a:t>
            </a:r>
            <a:r>
              <a:rPr lang="en-US" sz="2800" b="1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*)</a:t>
            </a: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Shape 102"/>
          <p:cNvGrpSpPr/>
          <p:nvPr/>
        </p:nvGrpSpPr>
        <p:grpSpPr>
          <a:xfrm>
            <a:off x="-4088589" y="9221106"/>
            <a:ext cx="13440592" cy="5649552"/>
            <a:chOff x="-4190663" y="8241877"/>
            <a:chExt cx="14000616" cy="5649552"/>
          </a:xfrm>
        </p:grpSpPr>
        <p:grpSp>
          <p:nvGrpSpPr>
            <p:cNvPr id="103" name="Shape 103"/>
            <p:cNvGrpSpPr/>
            <p:nvPr/>
          </p:nvGrpSpPr>
          <p:grpSpPr>
            <a:xfrm>
              <a:off x="-4190663" y="8241877"/>
              <a:ext cx="10475779" cy="5649552"/>
              <a:chOff x="-4743112" y="-727025"/>
              <a:chExt cx="10475779" cy="5649552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-4743112" y="-727025"/>
                <a:ext cx="5649552" cy="5649552"/>
              </a:xfrm>
              <a:prstGeom prst="blockArc">
                <a:avLst>
                  <a:gd name="adj1" fmla="val 18900000"/>
                  <a:gd name="adj2" fmla="val 2700000"/>
                  <a:gd name="adj3" fmla="val 382"/>
                </a:avLst>
              </a:prstGeom>
              <a:noFill/>
              <a:ln w="12700" cap="flat" cmpd="sng">
                <a:solidFill>
                  <a:srgbClr val="487AA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474725" y="322550"/>
                <a:ext cx="5257940" cy="645435"/>
              </a:xfrm>
              <a:prstGeom prst="rect">
                <a:avLst/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 txBox="1"/>
              <p:nvPr/>
            </p:nvSpPr>
            <p:spPr>
              <a:xfrm>
                <a:off x="474725" y="322550"/>
                <a:ext cx="5257940" cy="64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2300" tIns="53325" rIns="53325" bIns="533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id-ID" sz="2100" b="1" i="1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Isi dan besar huruf pada bagian ini </a:t>
                </a:r>
                <a:endParaRPr lang="en-US" sz="21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71328" y="241869"/>
                <a:ext cx="806793" cy="80679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59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844769" y="1290870"/>
                <a:ext cx="4887897" cy="645435"/>
              </a:xfrm>
              <a:prstGeom prst="rect">
                <a:avLst/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" name="Shape 109"/>
              <p:cNvSpPr txBox="1"/>
              <p:nvPr/>
            </p:nvSpPr>
            <p:spPr>
              <a:xfrm>
                <a:off x="844769" y="1290870"/>
                <a:ext cx="4887897" cy="64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2300" tIns="53325" rIns="53325" bIns="533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id-ID" sz="2100" b="1" i="1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Menyesuaikan dengan </a:t>
                </a:r>
                <a:endParaRPr lang="en-US" sz="21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41370" y="1210191"/>
                <a:ext cx="806793" cy="80679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59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844769" y="2259192"/>
                <a:ext cx="4887897" cy="645435"/>
              </a:xfrm>
              <a:prstGeom prst="rect">
                <a:avLst/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2" name="Shape 112"/>
              <p:cNvSpPr txBox="1"/>
              <p:nvPr/>
            </p:nvSpPr>
            <p:spPr>
              <a:xfrm>
                <a:off x="844769" y="2259192"/>
                <a:ext cx="4887897" cy="64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2300" tIns="53325" rIns="53325" bIns="533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id-ID" sz="2100" b="1" i="1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Konten yang akan </a:t>
                </a:r>
                <a:endParaRPr lang="en-US" sz="21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441370" y="2178513"/>
                <a:ext cx="806793" cy="80679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59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74725" y="3227515"/>
                <a:ext cx="5257940" cy="645435"/>
              </a:xfrm>
              <a:prstGeom prst="rect">
                <a:avLst/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 txBox="1"/>
              <p:nvPr/>
            </p:nvSpPr>
            <p:spPr>
              <a:xfrm>
                <a:off x="474725" y="3227515"/>
                <a:ext cx="5257940" cy="64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2300" tIns="53325" rIns="53325" bIns="533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id-ID" sz="2100" b="1" i="1" dirty="0" smtClean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ditampilkan</a:t>
                </a:r>
                <a:endParaRPr lang="en-US" sz="21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1328" y="3146834"/>
                <a:ext cx="806793" cy="80679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59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17" name="Shape 117"/>
            <p:cNvSpPr/>
            <p:nvPr/>
          </p:nvSpPr>
          <p:spPr>
            <a:xfrm rot="5400000">
              <a:off x="6061154" y="9322508"/>
              <a:ext cx="4145592" cy="3352003"/>
            </a:xfrm>
            <a:prstGeom prst="triangle">
              <a:avLst>
                <a:gd name="adj" fmla="val 49081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Shape 118"/>
          <p:cNvGrpSpPr/>
          <p:nvPr/>
        </p:nvGrpSpPr>
        <p:grpSpPr>
          <a:xfrm>
            <a:off x="9763886" y="9686082"/>
            <a:ext cx="4721331" cy="4395586"/>
            <a:chOff x="525408" y="20663"/>
            <a:chExt cx="4721331" cy="4467594"/>
          </a:xfrm>
        </p:grpSpPr>
        <p:sp>
          <p:nvSpPr>
            <p:cNvPr id="119" name="Shape 119"/>
            <p:cNvSpPr/>
            <p:nvPr/>
          </p:nvSpPr>
          <p:spPr>
            <a:xfrm>
              <a:off x="1282736" y="20663"/>
              <a:ext cx="3902243" cy="2087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0" y="60000"/>
                  </a:moveTo>
                  <a:lnTo>
                    <a:pt x="4500" y="60000"/>
                  </a:lnTo>
                  <a:cubicBezTo>
                    <a:pt x="4500" y="32251"/>
                    <a:pt x="28114" y="9474"/>
                    <a:pt x="57945" y="8447"/>
                  </a:cubicBezTo>
                  <a:cubicBezTo>
                    <a:pt x="87776" y="7420"/>
                    <a:pt x="113138" y="28510"/>
                    <a:pt x="115346" y="56182"/>
                  </a:cubicBezTo>
                  <a:cubicBezTo>
                    <a:pt x="117555" y="83854"/>
                    <a:pt x="95820" y="108193"/>
                    <a:pt x="66152" y="111270"/>
                  </a:cubicBezTo>
                  <a:lnTo>
                    <a:pt x="65837" y="119620"/>
                  </a:lnTo>
                  <a:lnTo>
                    <a:pt x="58300" y="104975"/>
                  </a:lnTo>
                  <a:lnTo>
                    <a:pt x="66967" y="89694"/>
                  </a:lnTo>
                  <a:lnTo>
                    <a:pt x="66652" y="98048"/>
                  </a:lnTo>
                  <a:cubicBezTo>
                    <a:pt x="92300" y="95229"/>
                    <a:pt x="110619" y="76920"/>
                    <a:pt x="108244" y="56477"/>
                  </a:cubicBezTo>
                  <a:cubicBezTo>
                    <a:pt x="105870" y="36035"/>
                    <a:pt x="83642" y="20686"/>
                    <a:pt x="57776" y="21628"/>
                  </a:cubicBezTo>
                  <a:cubicBezTo>
                    <a:pt x="31910" y="22570"/>
                    <a:pt x="11550" y="39471"/>
                    <a:pt x="11550" y="59999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214691" y="765300"/>
              <a:ext cx="2061299" cy="4923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2214691" y="765300"/>
              <a:ext cx="2061299" cy="492352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 dirty="0" smtClean="0">
                  <a:solidFill>
                    <a:schemeClr val="dk1"/>
                  </a:solidFill>
                  <a:latin typeface="Domine"/>
                  <a:ea typeface="Domine"/>
                  <a:cs typeface="Domine"/>
                  <a:sym typeface="Domine"/>
                </a:rPr>
                <a:t>M</a:t>
              </a:r>
              <a:r>
                <a:rPr lang="id-ID" sz="2000" b="1" dirty="0" smtClean="0">
                  <a:solidFill>
                    <a:schemeClr val="dk1"/>
                  </a:solidFill>
                  <a:latin typeface="Domine"/>
                  <a:ea typeface="Domine"/>
                  <a:cs typeface="Domine"/>
                  <a:sym typeface="Domine"/>
                </a:rPr>
                <a:t>enyesuaikan</a:t>
              </a:r>
              <a:endParaRPr lang="en-US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525408" y="1226503"/>
              <a:ext cx="4211333" cy="21705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992" y="13450"/>
                  </a:moveTo>
                  <a:lnTo>
                    <a:pt x="78349" y="24398"/>
                  </a:lnTo>
                  <a:lnTo>
                    <a:pt x="78349" y="24398"/>
                  </a:lnTo>
                  <a:cubicBezTo>
                    <a:pt x="60792" y="18808"/>
                    <a:pt x="40705" y="21696"/>
                    <a:pt x="26802" y="31809"/>
                  </a:cubicBezTo>
                  <a:cubicBezTo>
                    <a:pt x="12899" y="41922"/>
                    <a:pt x="7685" y="57439"/>
                    <a:pt x="13420" y="71629"/>
                  </a:cubicBezTo>
                  <a:cubicBezTo>
                    <a:pt x="19156" y="85819"/>
                    <a:pt x="34808" y="96126"/>
                    <a:pt x="53588" y="98080"/>
                  </a:cubicBezTo>
                  <a:lnTo>
                    <a:pt x="53284" y="89722"/>
                  </a:lnTo>
                  <a:lnTo>
                    <a:pt x="61636" y="104977"/>
                  </a:lnTo>
                  <a:lnTo>
                    <a:pt x="54373" y="119647"/>
                  </a:lnTo>
                  <a:lnTo>
                    <a:pt x="54069" y="111294"/>
                  </a:lnTo>
                  <a:lnTo>
                    <a:pt x="54069" y="111294"/>
                  </a:lnTo>
                  <a:cubicBezTo>
                    <a:pt x="32044" y="109107"/>
                    <a:pt x="13514" y="95025"/>
                    <a:pt x="6886" y="75436"/>
                  </a:cubicBezTo>
                  <a:cubicBezTo>
                    <a:pt x="257" y="55848"/>
                    <a:pt x="6792" y="34482"/>
                    <a:pt x="23525" y="21030"/>
                  </a:cubicBezTo>
                  <a:cubicBezTo>
                    <a:pt x="40258" y="7578"/>
                    <a:pt x="64004" y="4601"/>
                    <a:pt x="83992" y="13450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048523" y="2002851"/>
              <a:ext cx="2555507" cy="6028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1048523" y="2002851"/>
              <a:ext cx="2555507" cy="60284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id-ID" sz="2000" b="1" dirty="0" smtClean="0">
                  <a:solidFill>
                    <a:schemeClr val="dk1"/>
                  </a:solidFill>
                  <a:latin typeface="Domine"/>
                  <a:ea typeface="Domine"/>
                  <a:cs typeface="Domine"/>
                  <a:sym typeface="Domine"/>
                </a:rPr>
                <a:t>Menyesuaikan</a:t>
              </a:r>
              <a:endParaRPr lang="en-US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224234" y="2622916"/>
              <a:ext cx="4022505" cy="186534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991008" y="3384423"/>
              <a:ext cx="2562706" cy="6028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2043357" y="3397097"/>
              <a:ext cx="2562706" cy="60284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ct val="25000"/>
              </a:pPr>
              <a:r>
                <a:rPr lang="id-ID" sz="2000" b="1" dirty="0" smtClean="0">
                  <a:solidFill>
                    <a:schemeClr val="dk1"/>
                  </a:solidFill>
                  <a:latin typeface="Domine"/>
                  <a:ea typeface="Domine"/>
                  <a:cs typeface="Domine"/>
                  <a:sym typeface="Domine"/>
                </a:rPr>
                <a:t>Menyesuaikan</a:t>
              </a:r>
              <a:endParaRPr lang="en-US" sz="2000" b="1" dirty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endParaRPr>
            </a:p>
          </p:txBody>
        </p:sp>
      </p:grpSp>
      <p:sp>
        <p:nvSpPr>
          <p:cNvPr id="128" name="Shape 128"/>
          <p:cNvSpPr/>
          <p:nvPr/>
        </p:nvSpPr>
        <p:spPr>
          <a:xfrm>
            <a:off x="9439653" y="9612171"/>
            <a:ext cx="5171698" cy="4610415"/>
          </a:xfrm>
          <a:prstGeom prst="rect">
            <a:avLst/>
          </a:pr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352003" y="9080402"/>
            <a:ext cx="55137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d-ID" sz="2400" b="1" dirty="0">
                <a:solidFill>
                  <a:schemeClr val="dk1"/>
                </a:solidFill>
              </a:rPr>
              <a:t>Sub Judul Kajian Teori </a:t>
            </a:r>
            <a:r>
              <a:rPr lang="en-US" sz="24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**)</a:t>
            </a:r>
            <a:endParaRPr lang="en-US"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6381750" y="11655122"/>
            <a:ext cx="2763803" cy="623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3450" b="1" i="1" dirty="0" smtClean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Menyesuaikan</a:t>
            </a:r>
            <a:endParaRPr lang="en-US" sz="3450" b="1" i="1" dirty="0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51" name="Shape 90"/>
          <p:cNvSpPr/>
          <p:nvPr/>
        </p:nvSpPr>
        <p:spPr>
          <a:xfrm>
            <a:off x="5797280" y="2629298"/>
            <a:ext cx="5432206" cy="50417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ABSTRAK ( Huruf Arial, ukuran 24) </a:t>
            </a:r>
            <a:endParaRPr lang="en-US"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85"/>
          <p:cNvSpPr txBox="1"/>
          <p:nvPr/>
        </p:nvSpPr>
        <p:spPr>
          <a:xfrm>
            <a:off x="2521496" y="623496"/>
            <a:ext cx="12152313" cy="852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JUDUL</a:t>
            </a:r>
            <a:r>
              <a:rPr lang="id-ID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DITULISKAN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d-ID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: ARIAL,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UKURAN </a:t>
            </a:r>
            <a:r>
              <a:rPr lang="id-ID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DATA RAGIL SUKARNO\KONASPI\HASIL PEER REVIEW\Logo KONASP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9" t="12803" b="33998"/>
          <a:stretch/>
        </p:blipFill>
        <p:spPr bwMode="auto">
          <a:xfrm>
            <a:off x="533273" y="109909"/>
            <a:ext cx="1431540" cy="13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98"/>
          <p:cNvSpPr txBox="1"/>
          <p:nvPr/>
        </p:nvSpPr>
        <p:spPr>
          <a:xfrm>
            <a:off x="255212" y="3167751"/>
            <a:ext cx="14689106" cy="174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Abstrak ini ditulis dalam huruf arial ukuran 20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174</Words>
  <Application>Microsoft Office PowerPoint</Application>
  <PresentationFormat>Custom</PresentationFormat>
  <Paragraphs>53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Domine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Pembuatan Poster</dc:title>
  <dc:creator>DWI ANTARI</dc:creator>
  <cp:lastModifiedBy>DWI ANTARI</cp:lastModifiedBy>
  <cp:revision>12</cp:revision>
  <dcterms:modified xsi:type="dcterms:W3CDTF">2016-09-23T11:07:12Z</dcterms:modified>
</cp:coreProperties>
</file>